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61" r:id="rId2"/>
    <p:sldId id="257" r:id="rId3"/>
    <p:sldId id="258" r:id="rId4"/>
    <p:sldId id="260" r:id="rId5"/>
    <p:sldId id="265" r:id="rId6"/>
  </p:sldIdLst>
  <p:sldSz cx="12192000" cy="6858000"/>
  <p:notesSz cx="6794500" cy="9931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 autoAdjust="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99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072F03-CB02-454C-8A88-799A691D79C8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963"/>
            <a:ext cx="5435600" cy="39100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9C78EB-059C-44F8-954E-425E0AAFC2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1888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9C78EB-059C-44F8-954E-425E0AAFC2A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446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28E05-BA39-4A0A-8419-5499176D145E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1D67-5AAE-46FE-9149-FBE13BA94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638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28E05-BA39-4A0A-8419-5499176D145E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1D67-5AAE-46FE-9149-FBE13BA94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624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28E05-BA39-4A0A-8419-5499176D145E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1D67-5AAE-46FE-9149-FBE13BA94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526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28E05-BA39-4A0A-8419-5499176D145E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1D67-5AAE-46FE-9149-FBE13BA94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35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28E05-BA39-4A0A-8419-5499176D145E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1D67-5AAE-46FE-9149-FBE13BA94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1155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28E05-BA39-4A0A-8419-5499176D145E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1D67-5AAE-46FE-9149-FBE13BA94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62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28E05-BA39-4A0A-8419-5499176D145E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1D67-5AAE-46FE-9149-FBE13BA94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2485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28E05-BA39-4A0A-8419-5499176D145E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1D67-5AAE-46FE-9149-FBE13BA94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872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28E05-BA39-4A0A-8419-5499176D145E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1D67-5AAE-46FE-9149-FBE13BA94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03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28E05-BA39-4A0A-8419-5499176D145E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1D67-5AAE-46FE-9149-FBE13BA94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930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28E05-BA39-4A0A-8419-5499176D145E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71D67-5AAE-46FE-9149-FBE13BA94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724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228E05-BA39-4A0A-8419-5499176D145E}" type="datetimeFigureOut">
              <a:rPr lang="en-GB" smtClean="0"/>
              <a:t>19/02/2020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71D67-5AAE-46FE-9149-FBE13BA94F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05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22363"/>
            <a:ext cx="12192000" cy="2387600"/>
          </a:xfrm>
        </p:spPr>
        <p:txBody>
          <a:bodyPr>
            <a:normAutofit/>
          </a:bodyPr>
          <a:lstStyle/>
          <a:p>
            <a:r>
              <a:rPr lang="en-GB" dirty="0"/>
              <a:t>Installing Bloomberg Add In Excel Instruction Guide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A1C2CF-43AF-4341-88E2-5D765DBB41D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75258" y="0"/>
            <a:ext cx="1216742" cy="33713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DA1C2CF-43AF-4341-88E2-5D765DBB41D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6742" cy="33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498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5632" y="1845276"/>
            <a:ext cx="10532488" cy="280985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000" dirty="0"/>
              <a:t>This process </a:t>
            </a:r>
            <a:r>
              <a:rPr lang="en-GB" sz="2000" b="1" dirty="0"/>
              <a:t>NEEDS </a:t>
            </a:r>
            <a:r>
              <a:rPr lang="en-GB" sz="2000" dirty="0"/>
              <a:t>to be done </a:t>
            </a:r>
            <a:r>
              <a:rPr lang="en-GB" sz="2000" b="1" dirty="0"/>
              <a:t>EVERY TIME </a:t>
            </a:r>
            <a:r>
              <a:rPr lang="en-GB" sz="2000" dirty="0"/>
              <a:t>you login to a terminal! Steps 1 -6.</a:t>
            </a:r>
          </a:p>
          <a:p>
            <a:pPr marL="0" indent="0">
              <a:buNone/>
            </a:pPr>
            <a:r>
              <a:rPr lang="en-GB" sz="2100" b="1" dirty="0"/>
              <a:t>Bloomberg have stated: “The process of using "Install Office Add-ins" is required as the Bloomberg add-ins can only be present on 1 Windows profile at a time, this is by design.” </a:t>
            </a:r>
          </a:p>
          <a:p>
            <a:pPr marL="0" indent="0">
              <a:buNone/>
            </a:pPr>
            <a:r>
              <a:rPr lang="en-GB" sz="2000" dirty="0"/>
              <a:t>This is ONLY on the Bloomberg Professional Terminal. </a:t>
            </a:r>
          </a:p>
          <a:p>
            <a:pPr marL="0" indent="0">
              <a:buNone/>
            </a:pPr>
            <a:r>
              <a:rPr lang="en-GB" sz="2000" dirty="0"/>
              <a:t>Login to computer.</a:t>
            </a:r>
          </a:p>
          <a:p>
            <a:pPr marL="514350" indent="-514350">
              <a:buAutoNum type="arabicPeriod"/>
            </a:pPr>
            <a:r>
              <a:rPr lang="en-GB" sz="2000" dirty="0"/>
              <a:t>Login to Bloomberg and make sure Excel is closed.</a:t>
            </a:r>
          </a:p>
          <a:p>
            <a:pPr marL="514350" indent="-514350">
              <a:buAutoNum type="arabicPeriod"/>
            </a:pPr>
            <a:r>
              <a:rPr lang="en-GB" sz="2000" dirty="0"/>
              <a:t>Click the Windows Start menu icon at the bottom left and type Install Office to search the application for “Install Office Add-Ins”. Then click the application to run it.</a:t>
            </a:r>
          </a:p>
          <a:p>
            <a:pPr marL="514350" indent="-514350">
              <a:buAutoNum type="arabicPeriod"/>
            </a:pPr>
            <a:r>
              <a:rPr lang="en-GB" sz="2000" dirty="0"/>
              <a:t>Click Install (You will see this screen).</a:t>
            </a:r>
          </a:p>
          <a:p>
            <a:pPr marL="514350" indent="-514350">
              <a:buAutoNum type="arabicPeriod"/>
            </a:pPr>
            <a:endParaRPr lang="en-GB" sz="2000" dirty="0"/>
          </a:p>
          <a:p>
            <a:pPr marL="514350" indent="-514350">
              <a:buAutoNum type="arabicPeriod"/>
            </a:pPr>
            <a:endParaRPr lang="en-GB" sz="2000" dirty="0"/>
          </a:p>
          <a:p>
            <a:pPr marL="514350" indent="-514350">
              <a:buAutoNum type="arabicPeriod"/>
            </a:pPr>
            <a:endParaRPr lang="en-GB" sz="2000" dirty="0"/>
          </a:p>
          <a:p>
            <a:pPr marL="514350" indent="-514350">
              <a:buAutoNum type="arabicPeriod"/>
            </a:pPr>
            <a:endParaRPr lang="en-GB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A1C2CF-43AF-4341-88E2-5D765DBB41D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75258" y="0"/>
            <a:ext cx="1216742" cy="33713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DA1C2CF-43AF-4341-88E2-5D765DBB41D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6742" cy="337139"/>
          </a:xfrm>
          <a:prstGeom prst="rect">
            <a:avLst/>
          </a:prstGeom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1095631" y="766374"/>
            <a:ext cx="10251241" cy="8528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Bloomberg Excel installation process 1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97011" y="4824253"/>
            <a:ext cx="4514850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802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95632" y="1706549"/>
            <a:ext cx="9720072" cy="37856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buClr>
                <a:schemeClr val="accent1"/>
              </a:buClr>
            </a:pPr>
            <a:r>
              <a:rPr lang="en-GB" sz="2000" dirty="0"/>
              <a:t>4.  Get confirmation installation successful (Like screen below). We just need it to say Bloomberg Excel is now is your profile. </a:t>
            </a:r>
          </a:p>
          <a:p>
            <a:pPr marL="514350" indent="-514350">
              <a:buClr>
                <a:schemeClr val="accent1"/>
              </a:buClr>
              <a:buFont typeface="+mj-lt"/>
              <a:buAutoNum type="arabicPeriod" startAt="5"/>
            </a:pPr>
            <a:endParaRPr lang="en-GB" sz="2000" dirty="0"/>
          </a:p>
          <a:p>
            <a:pPr marL="514350" indent="-514350">
              <a:buClr>
                <a:schemeClr val="accent1"/>
              </a:buClr>
              <a:buFont typeface="+mj-lt"/>
              <a:buAutoNum type="arabicPeriod" startAt="5"/>
            </a:pPr>
            <a:endParaRPr lang="en-GB" sz="2000" dirty="0"/>
          </a:p>
          <a:p>
            <a:pPr marL="514350" indent="-514350">
              <a:buClr>
                <a:schemeClr val="accent1"/>
              </a:buClr>
              <a:buFont typeface="+mj-lt"/>
              <a:buAutoNum type="arabicPeriod" startAt="5"/>
            </a:pPr>
            <a:endParaRPr lang="en-GB" sz="2000" dirty="0"/>
          </a:p>
          <a:p>
            <a:pPr marL="514350" indent="-514350">
              <a:buClr>
                <a:schemeClr val="accent1"/>
              </a:buClr>
              <a:buFont typeface="+mj-lt"/>
              <a:buAutoNum type="arabicPeriod" startAt="5"/>
            </a:pPr>
            <a:endParaRPr lang="en-GB" sz="2000" dirty="0"/>
          </a:p>
          <a:p>
            <a:pPr marL="514350" indent="-514350">
              <a:buClr>
                <a:schemeClr val="accent1"/>
              </a:buClr>
              <a:buFont typeface="+mj-lt"/>
              <a:buAutoNum type="arabicPeriod" startAt="5"/>
            </a:pPr>
            <a:endParaRPr lang="en-GB" sz="2000" dirty="0"/>
          </a:p>
          <a:p>
            <a:pPr marL="514350" indent="-514350">
              <a:buClr>
                <a:schemeClr val="accent1"/>
              </a:buClr>
              <a:buFont typeface="+mj-lt"/>
              <a:buAutoNum type="arabicPeriod" startAt="5"/>
            </a:pPr>
            <a:endParaRPr lang="en-GB" sz="2000" dirty="0"/>
          </a:p>
          <a:p>
            <a:pPr marL="514350" indent="-514350">
              <a:buClr>
                <a:schemeClr val="accent1"/>
              </a:buClr>
              <a:buFont typeface="+mj-lt"/>
              <a:buAutoNum type="arabicPeriod" startAt="5"/>
            </a:pPr>
            <a:endParaRPr lang="en-GB" sz="2000" dirty="0"/>
          </a:p>
          <a:p>
            <a:pPr>
              <a:buClr>
                <a:schemeClr val="accent1"/>
              </a:buClr>
            </a:pPr>
            <a:r>
              <a:rPr lang="en-GB" sz="2000" dirty="0"/>
              <a:t>5. Click OK. Close other dialog box. </a:t>
            </a:r>
          </a:p>
          <a:p>
            <a:pPr>
              <a:buClr>
                <a:schemeClr val="accent1"/>
              </a:buClr>
            </a:pPr>
            <a:r>
              <a:rPr lang="en-GB" sz="2000" dirty="0"/>
              <a:t>6. Open Excel. Now the Bloomberg Tab should be available at the top menu bar in Excel. </a:t>
            </a:r>
          </a:p>
          <a:p>
            <a:pPr marL="514350" indent="-514350">
              <a:buAutoNum type="arabicPeriod"/>
            </a:pPr>
            <a:endParaRPr lang="en-GB" sz="20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1095631" y="758211"/>
            <a:ext cx="9985233" cy="8528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Bloomberg Excel installation process 2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A1C2CF-43AF-4341-88E2-5D765DBB41D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75258" y="0"/>
            <a:ext cx="1216742" cy="33713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DA1C2CF-43AF-4341-88E2-5D765DBB41D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6742" cy="33713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424B578-EBFF-4D54-920C-0969B362EE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6137" y="2443162"/>
            <a:ext cx="5419725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999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24128" y="1234867"/>
            <a:ext cx="9720072" cy="53553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b="1" dirty="0"/>
              <a:t>IMPORTANT </a:t>
            </a:r>
          </a:p>
          <a:p>
            <a:endParaRPr lang="en-GB" b="1" dirty="0"/>
          </a:p>
          <a:p>
            <a:r>
              <a:rPr lang="en-GB" dirty="0"/>
              <a:t>On step 4. If you get a screen that says Error in updating your profile with the Bloomberg Excel Add In (top line) or any error for Word or PowerPoint add in:</a:t>
            </a:r>
          </a:p>
          <a:p>
            <a:endParaRPr lang="en-GB" dirty="0"/>
          </a:p>
          <a:p>
            <a:r>
              <a:rPr lang="en-GB" b="1" u="sng" dirty="0"/>
              <a:t>Follow These Steps.</a:t>
            </a:r>
          </a:p>
          <a:p>
            <a:endParaRPr lang="en-GB" dirty="0"/>
          </a:p>
          <a:p>
            <a:pPr marL="342900" indent="-342900">
              <a:buAutoNum type="arabicPeriod"/>
            </a:pPr>
            <a:r>
              <a:rPr lang="en-GB" dirty="0"/>
              <a:t>Click Ok and close install box.</a:t>
            </a:r>
          </a:p>
          <a:p>
            <a:pPr marL="342900" indent="-342900">
              <a:buAutoNum type="arabicPeriod"/>
            </a:pPr>
            <a:r>
              <a:rPr lang="en-GB" dirty="0"/>
              <a:t>Open Excel </a:t>
            </a:r>
          </a:p>
          <a:p>
            <a:pPr marL="342900" indent="-342900">
              <a:buAutoNum type="arabicPeriod"/>
            </a:pPr>
            <a:r>
              <a:rPr lang="en-GB" dirty="0"/>
              <a:t>If Excel Crashes and says disable plug in. Say Yes Disable. </a:t>
            </a:r>
          </a:p>
          <a:p>
            <a:pPr marL="342900" indent="-342900">
              <a:buAutoNum type="arabicPeriod"/>
            </a:pPr>
            <a:r>
              <a:rPr lang="en-GB" dirty="0"/>
              <a:t>Close Excel and </a:t>
            </a:r>
            <a:r>
              <a:rPr lang="en-GB" b="1" dirty="0"/>
              <a:t>REDO Office Add In Install</a:t>
            </a:r>
            <a:r>
              <a:rPr lang="en-GB" dirty="0"/>
              <a:t> from Step 2 In Process 1 Slide. Repeat Install entirely. </a:t>
            </a:r>
          </a:p>
          <a:p>
            <a:pPr marL="342900" indent="-342900">
              <a:buAutoNum type="arabicPeriod"/>
            </a:pPr>
            <a:r>
              <a:rPr lang="en-GB" dirty="0"/>
              <a:t>Now installation screen should display correctly with no errors</a:t>
            </a:r>
          </a:p>
          <a:p>
            <a:pPr marL="342900" indent="-342900">
              <a:buAutoNum type="arabicPeriod"/>
            </a:pPr>
            <a:r>
              <a:rPr lang="en-GB" dirty="0"/>
              <a:t>Open Excel</a:t>
            </a:r>
          </a:p>
          <a:p>
            <a:pPr marL="342900" indent="-342900">
              <a:buAutoNum type="arabicPeriod"/>
            </a:pPr>
            <a:r>
              <a:rPr lang="en-GB" dirty="0"/>
              <a:t>You should see opening Bloomberg Add In on Excel load and tab at top of </a:t>
            </a:r>
          </a:p>
          <a:p>
            <a:r>
              <a:rPr lang="en-GB" dirty="0"/>
              <a:t>       excel will appear. This would also be true for PowerPoint and Word.</a:t>
            </a:r>
          </a:p>
          <a:p>
            <a:pPr marL="342900" indent="-342900">
              <a:buAutoNum type="arabicPeriod"/>
            </a:pPr>
            <a:endParaRPr lang="en-GB" b="1" dirty="0"/>
          </a:p>
          <a:p>
            <a:r>
              <a:rPr lang="en-GB" b="1" dirty="0"/>
              <a:t>Once you know how to do it is very quick </a:t>
            </a:r>
          </a:p>
          <a:p>
            <a:r>
              <a:rPr lang="en-GB" b="1" dirty="0"/>
              <a:t>This MUST be done every time you log in.</a:t>
            </a:r>
          </a:p>
          <a:p>
            <a:pPr marL="514350" indent="-514350">
              <a:buAutoNum type="arabicPeriod"/>
            </a:pPr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024128" y="483891"/>
            <a:ext cx="10941197" cy="8528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5000" kern="1200" cap="all" spc="1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/>
              <a:t>Bloomberg Excel installation process 3 (ERROR FIX)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A1C2CF-43AF-4341-88E2-5D765DBB41D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75258" y="0"/>
            <a:ext cx="1216742" cy="33713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DA1C2CF-43AF-4341-88E2-5D765DBB41DE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6742" cy="33713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F3DEBED-5079-48BF-9A42-F48543554AA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2546" y="4669358"/>
            <a:ext cx="3039454" cy="146014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849CD4C2-D2D2-4BAC-9590-54B942EF9536}"/>
              </a:ext>
            </a:extLst>
          </p:cNvPr>
          <p:cNvCxnSpPr>
            <a:cxnSpLocks/>
          </p:cNvCxnSpPr>
          <p:nvPr/>
        </p:nvCxnSpPr>
        <p:spPr>
          <a:xfrm>
            <a:off x="7487123" y="4453814"/>
            <a:ext cx="1589922" cy="431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7027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149" y="501354"/>
            <a:ext cx="10648604" cy="652836"/>
          </a:xfrm>
        </p:spPr>
        <p:txBody>
          <a:bodyPr>
            <a:normAutofit/>
          </a:bodyPr>
          <a:lstStyle/>
          <a:p>
            <a:r>
              <a:rPr lang="en-GB" sz="3000" dirty="0"/>
              <a:t>Bloomberg Excel Add In Repair: API Environment Diagnostics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6015" y="1154191"/>
            <a:ext cx="6116225" cy="556728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u="sng" dirty="0"/>
              <a:t>You MUST Do this before doing any Data Imports</a:t>
            </a:r>
          </a:p>
          <a:p>
            <a:pPr marL="457200" indent="-457200">
              <a:buAutoNum type="arabicPeriod"/>
            </a:pPr>
            <a:r>
              <a:rPr lang="en-GB" dirty="0"/>
              <a:t>You </a:t>
            </a:r>
            <a:r>
              <a:rPr lang="en-GB" b="1" dirty="0"/>
              <a:t>MUST</a:t>
            </a:r>
            <a:r>
              <a:rPr lang="en-GB" dirty="0"/>
              <a:t> be logged into Bloomberg</a:t>
            </a:r>
          </a:p>
          <a:p>
            <a:pPr marL="457200" indent="-457200">
              <a:buAutoNum type="arabicPeriod"/>
            </a:pPr>
            <a:r>
              <a:rPr lang="en-GB" dirty="0"/>
              <a:t>You </a:t>
            </a:r>
            <a:r>
              <a:rPr lang="en-GB" b="1" dirty="0"/>
              <a:t>MUST</a:t>
            </a:r>
            <a:r>
              <a:rPr lang="en-GB" dirty="0"/>
              <a:t> have done the steps before and Install Office Add in With NO errors.</a:t>
            </a:r>
          </a:p>
          <a:p>
            <a:pPr marL="457200" indent="-457200">
              <a:buAutoNum type="arabicPeriod"/>
            </a:pPr>
            <a:r>
              <a:rPr lang="en-GB" dirty="0"/>
              <a:t>You </a:t>
            </a:r>
            <a:r>
              <a:rPr lang="en-GB" b="1" dirty="0"/>
              <a:t>MUST</a:t>
            </a:r>
            <a:r>
              <a:rPr lang="en-GB" dirty="0"/>
              <a:t> have Excel, Word and PowerPoint </a:t>
            </a:r>
            <a:r>
              <a:rPr lang="en-GB" b="1" dirty="0"/>
              <a:t>CLOSED</a:t>
            </a:r>
          </a:p>
          <a:p>
            <a:pPr marL="457200" indent="-457200">
              <a:buAutoNum type="arabicPeriod"/>
            </a:pPr>
            <a:r>
              <a:rPr lang="en-GB" dirty="0"/>
              <a:t>Run Bloomberg API Environment Diagnostics from Start Menu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en-GB" dirty="0"/>
              <a:t>Click Start: Let it finish. This may take approx. 1 minute.</a:t>
            </a:r>
          </a:p>
          <a:p>
            <a:pPr marL="457200" indent="-457200">
              <a:buAutoNum type="arabicPeriod"/>
            </a:pPr>
            <a:r>
              <a:rPr lang="en-GB" dirty="0"/>
              <a:t>It “should” be all green. If it is then don’t need to do repair.</a:t>
            </a:r>
          </a:p>
          <a:p>
            <a:pPr marL="457200" indent="-457200">
              <a:buAutoNum type="arabicPeriod"/>
            </a:pPr>
            <a:r>
              <a:rPr lang="en-GB" dirty="0"/>
              <a:t>If any red or yellow errors are visible. </a:t>
            </a:r>
            <a:r>
              <a:rPr lang="en-GB" b="1" dirty="0"/>
              <a:t>Click repair. </a:t>
            </a:r>
            <a:r>
              <a:rPr lang="en-GB" dirty="0"/>
              <a:t>Let it finish. This may take approx. 1 minute. All should go green.</a:t>
            </a:r>
          </a:p>
          <a:p>
            <a:pPr marL="457200" indent="-457200">
              <a:buAutoNum type="arabicPeriod"/>
            </a:pPr>
            <a:r>
              <a:rPr lang="en-GB" dirty="0"/>
              <a:t>Reload Excel and attempt a data import.</a:t>
            </a:r>
          </a:p>
          <a:p>
            <a:pPr marL="0" indent="0">
              <a:buNone/>
            </a:pPr>
            <a:r>
              <a:rPr lang="en-GB" dirty="0"/>
              <a:t>Note if you ever get an # N/A #N/A Error after a data import. It could be because a BB Comm Error has occurred and you need to close excel and rerun this API Environment Diagnostics and then load excel and retry import.</a:t>
            </a:r>
          </a:p>
          <a:p>
            <a:pPr marL="0" indent="0">
              <a:buNone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4D54F-FA85-F344-8424-FB00D2AE8D01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5429" y="1318406"/>
            <a:ext cx="5402075" cy="5043001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7E91ECF-DD97-4D34-BB2C-BDF269F110E6}"/>
              </a:ext>
            </a:extLst>
          </p:cNvPr>
          <p:cNvCxnSpPr>
            <a:cxnSpLocks/>
          </p:cNvCxnSpPr>
          <p:nvPr/>
        </p:nvCxnSpPr>
        <p:spPr>
          <a:xfrm flipV="1">
            <a:off x="6023295" y="1918953"/>
            <a:ext cx="1124480" cy="142825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AA8CC641-15B8-4E5C-BD83-45FF6E6A2B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6742" cy="33713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A8CC641-15B8-4E5C-BD83-45FF6E6A2B3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5258" y="-2"/>
            <a:ext cx="1216742" cy="337139"/>
          </a:xfrm>
          <a:prstGeom prst="rect">
            <a:avLst/>
          </a:prstGeom>
        </p:spPr>
      </p:pic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C4BF4C4-7B26-47FB-AF29-FF1AACD07DA2}"/>
              </a:ext>
            </a:extLst>
          </p:cNvPr>
          <p:cNvCxnSpPr>
            <a:cxnSpLocks/>
          </p:cNvCxnSpPr>
          <p:nvPr/>
        </p:nvCxnSpPr>
        <p:spPr>
          <a:xfrm flipV="1">
            <a:off x="6384022" y="2239861"/>
            <a:ext cx="936942" cy="208861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89534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Words>524</Words>
  <Application>Microsoft Office PowerPoint</Application>
  <PresentationFormat>Widescreen</PresentationFormat>
  <Paragraphs>54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Installing Bloomberg Add In Excel Instruction Guide</vt:lpstr>
      <vt:lpstr>PowerPoint Presentation</vt:lpstr>
      <vt:lpstr>PowerPoint Presentation</vt:lpstr>
      <vt:lpstr>PowerPoint Presentation</vt:lpstr>
      <vt:lpstr>Bloomberg Excel Add In Repair: API Environment Diagnostics </vt:lpstr>
    </vt:vector>
  </TitlesOfParts>
  <Company>QMUL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Bloomberg Data extraction</dc:title>
  <dc:creator>Tomasz Mlynowski</dc:creator>
  <cp:lastModifiedBy>Mlynowski, Tomasz</cp:lastModifiedBy>
  <cp:revision>62</cp:revision>
  <cp:lastPrinted>2018-06-19T09:27:56Z</cp:lastPrinted>
  <dcterms:created xsi:type="dcterms:W3CDTF">2015-10-21T17:05:30Z</dcterms:created>
  <dcterms:modified xsi:type="dcterms:W3CDTF">2020-02-19T12:02:16Z</dcterms:modified>
</cp:coreProperties>
</file>